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60" r:id="rId3"/>
    <p:sldId id="259" r:id="rId4"/>
    <p:sldId id="256" r:id="rId5"/>
    <p:sldId id="257" r:id="rId6"/>
    <p:sldId id="264" r:id="rId7"/>
    <p:sldId id="258" r:id="rId8"/>
    <p:sldId id="261" r:id="rId9"/>
    <p:sldId id="262" r:id="rId10"/>
    <p:sldId id="275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una.ovh/planeta/ru/%D0%93%D0%B5%D1%80%D0%BE%D0%B9_%D0%A1%D0%BE%D1%86%D0%B8%D0%B0%D0%BB%D0%B8%D1%81%D1%82%D0%B8%D1%87%D0%B5%D1%81%D0%BA%D0%BE%D0%B3%D0%BE_%D0%A2%D1%80%D1%83%D0%B4%D0%B0" TargetMode="External"/><Relationship Id="rId3" Type="http://schemas.openxmlformats.org/officeDocument/2006/relationships/hyperlink" Target="https://luna.ovh/planeta/ru/28_%D0%B8%D1%8E%D0%BB%D1%8F" TargetMode="External"/><Relationship Id="rId7" Type="http://schemas.openxmlformats.org/officeDocument/2006/relationships/hyperlink" Target="https://luna.ovh/planeta/ru/%D0%93%D0%B8%D0%B4%D1%80%D0%BE%D0%B3%D0%B5%D0%BE%D0%BB%D0%BE%D0%B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una.ovh/planeta/ru/1984" TargetMode="External"/><Relationship Id="rId5" Type="http://schemas.openxmlformats.org/officeDocument/2006/relationships/hyperlink" Target="https://luna.ovh/planeta/ru/21_%D0%BE%D0%BA%D1%82%D1%8F%D0%B1%D1%80%D1%8F" TargetMode="External"/><Relationship Id="rId4" Type="http://schemas.openxmlformats.org/officeDocument/2006/relationships/hyperlink" Target="https://luna.ovh/planeta/ru/191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Postgre\Desktop\20180504_100819.jpg"/>
          <p:cNvPicPr/>
          <p:nvPr/>
        </p:nvPicPr>
        <p:blipFill rotWithShape="1">
          <a:blip r:embed="rId2" cstate="print"/>
          <a:srcRect t="7097" r="10583" b="32253"/>
          <a:stretch/>
        </p:blipFill>
        <p:spPr bwMode="auto">
          <a:xfrm>
            <a:off x="4427980" y="2420888"/>
            <a:ext cx="2811825" cy="18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7579" y="3956545"/>
            <a:ext cx="384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памятников истории и культуры по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Аккайынскому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району Северо-Казахстанской области.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2346" y="185470"/>
            <a:ext cx="5059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Справочник памятников истории и культуры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Аккайынского района  </a:t>
            </a:r>
            <a:endParaRPr lang="ru-RU" dirty="0"/>
          </a:p>
        </p:txBody>
      </p:sp>
      <p:pic>
        <p:nvPicPr>
          <p:cNvPr id="4" name="Рисунок 3" descr="ÐÐ°Ð½ÑÑÐ³ÑÑ (7)"/>
          <p:cNvPicPr/>
          <p:nvPr/>
        </p:nvPicPr>
        <p:blipFill rotWithShape="1">
          <a:blip r:embed="rId3"/>
          <a:srcRect l="22535" t="8779" r="369"/>
          <a:stretch/>
        </p:blipFill>
        <p:spPr bwMode="auto">
          <a:xfrm>
            <a:off x="323528" y="831801"/>
            <a:ext cx="2267699" cy="28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Описание: D:\Мои документы\Памятники\Фото памятников Смирново\DSCN11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76" r="2554" b="26664"/>
          <a:stretch/>
        </p:blipFill>
        <p:spPr bwMode="auto">
          <a:xfrm>
            <a:off x="2807357" y="973079"/>
            <a:ext cx="2916771" cy="15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" descr="Описание: D:\Мои документы\Памятники\Фото памятников Смирново\DSCN11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7" r="7718" b="27877"/>
          <a:stretch/>
        </p:blipFill>
        <p:spPr bwMode="auto">
          <a:xfrm>
            <a:off x="5864305" y="4279416"/>
            <a:ext cx="2833311" cy="17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598993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создан КГУ «Смирновская средняя школа» заведующей музеем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Плахотная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0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3356992"/>
            <a:ext cx="8784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целинникам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Ленинское.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целинникам -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истории и культуры, взятый на списочный состав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Памятник целинникам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монумент, расположенный в парке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около сельского Дома культуры.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1" name="Рисунок 2" descr="Описание: D:\Мои документы\фото\ФОТО Объезд авг\объекты культ объезд агвгуст15\DSCN43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7" t="14687" r="17653" b="20610"/>
          <a:stretch/>
        </p:blipFill>
        <p:spPr bwMode="auto">
          <a:xfrm>
            <a:off x="1835696" y="332656"/>
            <a:ext cx="57293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79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8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336" y="3623637"/>
            <a:ext cx="882732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Полтавка.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 установлен  памяти павших солдат в Великой Отечественной войне.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Мемориал «Никто не забыт, ничто не забыто» установлен  юбилею Победы в Великой Отечественной войне. Расположен в парке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около  сельского Дома культуры с. Полтавка.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Имена 69 погибших воинов увековечены на мемориальной доске.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Рисунок 1" descr="Описание: D:\Мои документы\Памятники\Памятники ВОВ\Полтавкка\Полтав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56" b="6900"/>
          <a:stretch/>
        </p:blipFill>
        <p:spPr bwMode="auto">
          <a:xfrm>
            <a:off x="1829834" y="116632"/>
            <a:ext cx="5622486" cy="34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5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143" y="3140968"/>
            <a:ext cx="871723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Токуши.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 установлен памяти воинам, погибшим в годы Великой отечественной войны 1941-1945 годов, находится  в парке, около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Токушинской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школы-гимназии.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Мемориал «Никто не забыт, ничто не забыто»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 в 1981 году памяти воинам, погибшим в годы Великой отечественной войны 1941-1945 годов, находится  в парке, около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Токушинской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школы-гимназии. Скульптор - Евдокимов.  В списках 197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погибших  воинов.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Рисунок 2" descr="Описание: C:\Users\Postgre\Desktop\Фото16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62" b="38601"/>
          <a:stretch/>
        </p:blipFill>
        <p:spPr bwMode="auto">
          <a:xfrm>
            <a:off x="1619672" y="260648"/>
            <a:ext cx="58850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27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2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0822" y="3375465"/>
            <a:ext cx="85918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Трудовое.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 установлен  памяти павших солдат в Великой Отечественной войне.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Мемориал «Никто не забыт, ничто не забыто» установлен  к 30-летнему юбилею Победы в Великой Отечественной войне.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Расположен в парке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около  сельского клуба с. Трудовое.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Имена 277 погибших воинов увековечены на мемориальной доске.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Рисунок 1" descr="Описание: C:\Documents and Settings\Lanos\Рабочий стол\Аккайын памятники ВОВ\Дайындык\IMG_07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9" b="9002"/>
          <a:stretch/>
        </p:blipFill>
        <p:spPr bwMode="auto">
          <a:xfrm>
            <a:off x="1835696" y="293367"/>
            <a:ext cx="57020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41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0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2246084"/>
            <a:ext cx="88201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Шагалалы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 памяти воинам,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погибших на фронтах Второй мировой войны 1941-1945 годов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находится  в парке, около сельского Дома культуры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Шагалалы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Мемориал возведен в честь 30-летия Победы в Великой Отечественной войне. Автор - скульптор Евдокимов.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Композиция решена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крупных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монументальных формах. Широкую площадь завершает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скульптура женщины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матери Отечества (высотой 10 м). На облицованной гранитом стене смонтирована горельефная композиция на батальную тему и высечены фамилии  воинов, которые погибли в годы второй мировой войны.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2016 памятник  капитально отремонтирован ТОО «Северо- Казахстанская сельскохозяйственная опытная станция».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Рисунок 1" descr="Описание: C:\Users\Postgre\AppData\Local\Temp\Rar$DIa0.981\DSCN07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13" b="34186"/>
          <a:stretch/>
        </p:blipFill>
        <p:spPr bwMode="auto">
          <a:xfrm>
            <a:off x="1813918" y="116632"/>
            <a:ext cx="56715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371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93346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4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7861" y="3789040"/>
            <a:ext cx="888827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Аралагаш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 находится  около здания аппарата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акима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Аралагашского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округа, установлен в 1971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Обелиск «Памяти павших солдат» – это монумент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погибшим воинам в Великой отечественной войне 1941-1945 годов, расположенный около здания аппарата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акима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Аралагашского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округа.  Памятник открыт в 1971 году. В 1980 году обелиск дополнен фигурой солдата. Скульптор-Евдокимов.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Рисунок 1" descr="Описание: D:\Мои документы\Памятники\Памятники ВОВ\Аралагаш\Аралага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3068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1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5397" y="3499387"/>
            <a:ext cx="87910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Аккайынский район, с. Астраханка.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 памяти воинам,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погибших на фронтах Второй мировой войны 1941-1945 годов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находится  в парке, около административного здания ТОО «Астраханское» с. Астраханка.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Мемориал возведен в 1981 году в честь Победы в Великой Отечественной войне. Автор -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скульптор Евдокимов.   Скульптуру украшает воин-освободитель с мечом и ребенком на руках. К мемориальной доске, с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именами 60 погибших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воинов  склонилась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скорбящая женщина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Рисунок 1" descr="Описание: D:\Мои документы\70лет Победы\Фото памятники\Астраханка\памятник Астрахан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62" r="562" b="15884"/>
          <a:stretch/>
        </p:blipFill>
        <p:spPr bwMode="auto">
          <a:xfrm>
            <a:off x="1979712" y="168225"/>
            <a:ext cx="5328592" cy="336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48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760" y="3494039"/>
            <a:ext cx="889248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Дайындык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 находится  около здания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Дайындыкской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Обелиск «Памяти павших солдат» – это монумент погибшим воинам в Великой отечественной войне 1941-1945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годов, расположенный около здания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Дайындыкской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школы.  Он был построен в 2005 году силами ТОО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Дайындык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Обелиск представляет собой стелу прямоугольного сечения и 4 мемориальные доски, выполненные из мрамора. На них списки 90 имен погибших защитников Родины.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Рисунок 1" descr="Описание: D:\Мои документы\Памятники\Памятники 2018\куОДЫ\Для табличек на пам 18\Фото пам ВОВДайынды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62" t="15069" r="5518" b="5646"/>
          <a:stretch/>
        </p:blipFill>
        <p:spPr bwMode="auto">
          <a:xfrm>
            <a:off x="1835696" y="116632"/>
            <a:ext cx="5472608" cy="33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4644" y="3855262"/>
            <a:ext cx="875241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Киялы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 установлен памяти воинам, погибшим в годы Великой отечественной войны 1941-1945 годов, находится  в парке, около  административного здания ТОО « Салют».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Обелиск «Никто не забыт, ничто не забыто» установлен памяти воинам,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погибших на фронтах второй мировой войны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1975 году. Находится  в парке, около  административного здания ТОО «Салют».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Рисунок 2" descr="Описание: D:\Мои документы\70лет Победы\Ремонт памятников15г\Киялы пам2015\DSC042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4" t="402" r="8203" b="1248"/>
          <a:stretch/>
        </p:blipFill>
        <p:spPr bwMode="auto">
          <a:xfrm>
            <a:off x="1763687" y="116632"/>
            <a:ext cx="552488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5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784765"/>
            <a:ext cx="903649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Рублевка.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 в Великой Отечественной войне.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Обелиск «Памяти павших солдат» – это монумент, расположенный в парке около административного здания ТОО. Он был торжественно открыт в 1975 году в честь 30-летия Победы  в Великой отечественной войне 1941-1945 годов.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Рисунок 2" descr="Описание: D:\Мои документы\Памятники\2017 памятники\Аккайын памятники ВОВ\Аралагаш со\рублевка\DSCF2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3686"/>
            <a:ext cx="5400600" cy="36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5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ÐÐ°Ð½ÑÑÐ³ÑÑ (7)"/>
          <p:cNvPicPr/>
          <p:nvPr/>
        </p:nvPicPr>
        <p:blipFill rotWithShape="1">
          <a:blip r:embed="rId2"/>
          <a:srcRect l="22535" t="8779" r="369"/>
          <a:stretch/>
        </p:blipFill>
        <p:spPr bwMode="auto">
          <a:xfrm>
            <a:off x="4711744" y="188640"/>
            <a:ext cx="4180735" cy="512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177" y="240613"/>
            <a:ext cx="45254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Мавзолей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Жанс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угур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батыра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Место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СКО, Аккайынский район, около с.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Аралагаш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Краткая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Мавзолей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Жанс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угур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батыра расположен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озера Торангул, недалеко от с.Аралагаш и считается святым местом.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Легенда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Жансугур Баубеков родился в 1742 году. Героическая доблесть и удаль начала проявляться в 15 лет. В 17-18 лет он возглавил войско казахов из рода атыгаев. 	О Жансугур батыре хорошо отзываются в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Центральной и Южной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Казахстана, так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принимал   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участие   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177" y="5314777"/>
            <a:ext cx="8682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отражении нашествия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джунгаров и освобождении территории Казахстана от иноземных захватчиков. В зрелом возрасте он становится бием. После упразднения ханской власти в 1822 году он становится волостным управителем в звании капитана царской армии. 	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3702814"/>
            <a:ext cx="88569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Черкасское.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Обелиск «Памяти павших солдат»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воинам, погибшим в годы Великой отечественной войны, находится  в парке, около сельского Дома культуры с. Черкасское.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Обелиск возведен в честь 25-летия Победы в Великой Отечественной войне.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Рисунок 1" descr="Описание: D:\Мои документы\Памятники\Фото памятников Смирново\DSCN11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7" r="7718" b="27877"/>
          <a:stretch/>
        </p:blipFill>
        <p:spPr bwMode="auto">
          <a:xfrm>
            <a:off x="1907704" y="116632"/>
            <a:ext cx="54640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3127320"/>
            <a:ext cx="87849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красноармейцам,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погибшим в годы Гражданской войны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Токуши.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красноармейцам, погибшим в годы Гражданской войны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находится  в парке, около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Токушинской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школы-гимназии, построен в 1972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Памятник, погибшим в годы гражданской войны – это монумент красноармейцам, расположенный в парке около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Токушинской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школы-гимназии. Он был торжественно открыт в 1972 году в честь 55-летия Октября.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красноармейцам представляет собой высокий обелиск прямоугольного сечения. Имеется надпись: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Героям Гражданской войны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7" name="Рисунок 1" descr="Описание: C:\Users\Postgre\Desktop\сайт 18\ФОТО С МЕРОПРИЯТИЙ ДЕК\90лет Бекузарову\DSCN73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50" b="7158"/>
          <a:stretch/>
        </p:blipFill>
        <p:spPr bwMode="auto">
          <a:xfrm>
            <a:off x="1943708" y="154206"/>
            <a:ext cx="5256584" cy="29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2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0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0025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 время звание капитана присваивалось людям, достигшим определенных успехов и назначал их на должность генерал-губернатор.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Дворянское звание присваивалось только людям из сословия төре, </a:t>
            </a:r>
            <a:b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есть чингизидов. Главное достоинство Жансүгір батыра заключается в том, что он смог объединить разрозненные казахские роды, умело и справедливо править  и решать по справедливости все возникавшие споры.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Жансугур батыра было 4 сына.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 2018 году по инициативе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директоров ТОО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Дайындык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-Агро» и «Полтавское», возглавляемые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Биржаном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Шаймерденовым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Ельтаем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Зикириным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возведено памятное сооружение- Мавзолей.</a:t>
            </a: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endPara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Северо-Казахстанскя область.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Энциклопедия. – Алматы: Издательство «Арыс», 2004. – 672 с. + 48 с. цв.иллюстраций. 262 с.;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Свод памятников истории и культуры Республики Казахстан. Северо-Казахстанская область.-Алматы. «Аруна», 2007.- 496 с. 155 с.;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«Есімдері ел есінде» Абай Тасболатов. Астана, 2012 «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Foliant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63 – 65 с.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Сұрағанұлы Молдахмет «Ауылым алтын бесігім». Қызылжар. </a:t>
            </a:r>
            <a:b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2010, с.59.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6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Postgre\Downloads\Советская СШ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977" y="388822"/>
            <a:ext cx="441420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1292" y="3958208"/>
            <a:ext cx="8748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Петропавловского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уезда и Казахской волости в ауле №2 (ныне это территория  с. Трудовое)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Уфа Мендыбаевич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Ахмедсафин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15(28)июля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1912</a:t>
            </a:r>
            <a:r>
              <a:rPr lang="kk-KZ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— 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21 октября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1984</a:t>
            </a:r>
            <a:r>
              <a:rPr lang="kk-KZ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—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гидрогеолог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геолого-минералогических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 (1947),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(1949), академик АН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(1954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заслуженный деятель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1961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Герой Социалистического Труда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(1969), лауреат Государственной премии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(1980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Установлен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бюст  в 2012 году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честь 100-летия со дня рождения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291" y="278610"/>
            <a:ext cx="4195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Бюст  Уфы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Ахмедсафина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СКО, Аккайынский район, с. Трудовое.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Краткая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справка: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Бюст  Уфы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Ахмедсафину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находится  около здания средней школы им. У.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Ахмедсафина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Легенда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Бюст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Ахмедсафину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  около здания средней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 им. У.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Ахмедсафина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одился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Акмолинской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губернии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3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7" y="404664"/>
            <a:ext cx="410445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Бюст Тимирязеву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Место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СКО, Аккайынский район, с.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Шагалалы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Краткая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Бюст Тимирязеву находится  около административного здания Северо-Казахстанской  сельскохозяйственной опытной станции, построен в 1975 году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Легенда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Бюст Тимирязеву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 около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административного здания Северо-Казахстанской  сельскохозяйственной опытной станции, установлен  в 1975 году.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Рисунок 4" descr="C:\Users\Postgre\AppData\Local\Temp\Rar$DIa0.444\IMG_20181023_121412.jpg"/>
          <p:cNvPicPr/>
          <p:nvPr/>
        </p:nvPicPr>
        <p:blipFill rotWithShape="1">
          <a:blip r:embed="rId2" cstate="print"/>
          <a:srcRect l="1838"/>
          <a:stretch/>
        </p:blipFill>
        <p:spPr bwMode="auto">
          <a:xfrm>
            <a:off x="4654062" y="500482"/>
            <a:ext cx="438243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276872"/>
            <a:ext cx="4828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2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13" y="2977662"/>
            <a:ext cx="878497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Аккайынский район, с. Смирново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 памяти воинам,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погибших на фронтах Второй мировой войны 1941-1945 годов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находится  в парке с. Смирново.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Мемориал возведен в честь Победы в Великой Отечественной войне, в 1976 году. Автор - скульптор Евдокимов.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Композиция решена в крупных монументальных формах. Широкую площадь завершает ступени, увенчанные скульптурой воина освободителя Отечества, женщины и ребенка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(высотой 6 м). На облицованной стене смонтирована горельефная композиция на военную тему и высечены фамилии 73 воинов, которые погибли в годы второй мировой войны.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Рисунок 1" descr="Описание: D:\Мои документы\Памятники\Фото памятников Смирново\DSCN1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76" r="2554" b="26664"/>
          <a:stretch/>
        </p:blipFill>
        <p:spPr bwMode="auto">
          <a:xfrm>
            <a:off x="2012470" y="188640"/>
            <a:ext cx="5382526" cy="27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300185"/>
            <a:ext cx="4080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583" y="3504272"/>
            <a:ext cx="88369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Мемориал «Никто не забыт, ничто не забыто»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Место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СКО, Аккайынский район, с.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Власовка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Краткая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Мемориал «Никто не забыт, ничто не забыто»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 памяти воинам, погибших на фронтах Второй мировой войны 1941-1945 годов, находится  в парке, около сельского Дома культуры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Власовка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Легенда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Мемориал возведен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честь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30-летия Победы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войне. Автор –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скульптор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Евдокимов. В списках  погибших-212 имен.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Рисунок 4" descr="C:\Users\Postgre\Desktop\20180504_100819.jpg"/>
          <p:cNvPicPr/>
          <p:nvPr/>
        </p:nvPicPr>
        <p:blipFill rotWithShape="1">
          <a:blip r:embed="rId2" cstate="print"/>
          <a:srcRect t="7097" r="10583" b="32253"/>
          <a:stretch/>
        </p:blipFill>
        <p:spPr bwMode="auto">
          <a:xfrm>
            <a:off x="2026094" y="191905"/>
            <a:ext cx="5183887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530353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2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3023" y="3356992"/>
            <a:ext cx="896448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Аккайынский район, с. Ивановка.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 установлен  памяти павших солдат в Великой Отечественной войне.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Мемориал «Никто не забыт, ничто не забыто» установлен  юбилею Победы в Великой Отечественной войне. Расположен в парке, около  сельского Дома культуры с. Ивановка.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131 погибшего воина увековечены на мемориальной доске, в том числе: из села Ивановка - 75 человек, из села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Ульги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- 24 человека, из села Сергеевка - 23 человека и из села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- 9 человек.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2" descr="Описание: D:\Мои документы\Памятники\Памятники 2018\Благоустройство пам апр18\Ивановский 18\Фото03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4687"/>
          <a:stretch/>
        </p:blipFill>
        <p:spPr bwMode="auto">
          <a:xfrm>
            <a:off x="1964505" y="116632"/>
            <a:ext cx="5222573" cy="33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63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3489" y="3072348"/>
            <a:ext cx="885698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расположения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Аккайынский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Ленинское.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Краткая справка: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«Никто не забыт, ничто не забыто» установлен в 1981 году памяти павших солдат в Великой Отечественной войне.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Мемориал «Никто не забыт, ничто не забыто» установлен в 1981 году памяти павших солдат в Великой Отечественной войне. Расположен в парке, около сельского Дома культуры с. Ленинское.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2015 году, к празднованию 70 -летия победы в Великой Отечественной войне  были проведены реставрационные работы.  Имена погибших воинов увековечены на мемориальной доске.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Рисунок 1" descr="Описание: D:\Мои документы\Памятники\Памятники 2018\Благоустройство пам апр18\Лесной 18\Ленинское Пам_1038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7" r="15833" b="28796"/>
          <a:stretch/>
        </p:blipFill>
        <p:spPr bwMode="auto">
          <a:xfrm>
            <a:off x="1979713" y="116632"/>
            <a:ext cx="5410872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790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8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187</TotalTime>
  <Words>1565</Words>
  <Application>Microsoft Office PowerPoint</Application>
  <PresentationFormat>Экран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33</dc:creator>
  <cp:lastModifiedBy>Комп</cp:lastModifiedBy>
  <cp:revision>18</cp:revision>
  <dcterms:created xsi:type="dcterms:W3CDTF">2020-08-12T05:02:38Z</dcterms:created>
  <dcterms:modified xsi:type="dcterms:W3CDTF">2023-04-24T06:06:47Z</dcterms:modified>
</cp:coreProperties>
</file>